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0" r:id="rId2"/>
    <p:sldId id="289" r:id="rId3"/>
    <p:sldId id="271" r:id="rId4"/>
    <p:sldId id="278" r:id="rId5"/>
    <p:sldId id="279" r:id="rId6"/>
    <p:sldId id="284" r:id="rId7"/>
    <p:sldId id="280" r:id="rId8"/>
    <p:sldId id="281" r:id="rId9"/>
    <p:sldId id="282" r:id="rId10"/>
    <p:sldId id="286" r:id="rId11"/>
    <p:sldId id="283" r:id="rId12"/>
    <p:sldId id="285" r:id="rId13"/>
    <p:sldId id="287" r:id="rId14"/>
    <p:sldId id="273" r:id="rId15"/>
    <p:sldId id="275" r:id="rId16"/>
    <p:sldId id="290" r:id="rId17"/>
    <p:sldId id="292" r:id="rId18"/>
    <p:sldId id="291" r:id="rId19"/>
    <p:sldId id="277" r:id="rId20"/>
    <p:sldId id="276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89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90"/>
            <p14:sldId id="292"/>
            <p14:sldId id="291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5137F-F7B9-41CF-AF59-355F1F2EC372}" v="8" dt="2023-05-08T11:42:57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92" autoAdjust="0"/>
  </p:normalViewPr>
  <p:slideViewPr>
    <p:cSldViewPr snapToGrid="0">
      <p:cViewPr varScale="1">
        <p:scale>
          <a:sx n="81" d="100"/>
          <a:sy n="81" d="100"/>
        </p:scale>
        <p:origin x="12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Rožić" userId="5bc93263-47e7-482a-966d-ec6f11cca01f" providerId="ADAL" clId="{D5A5137F-F7B9-41CF-AF59-355F1F2EC372}"/>
    <pc:docChg chg="undo custSel addSld delSld modSld addSection delSection modSection">
      <pc:chgData name="Tomislav Rožić" userId="5bc93263-47e7-482a-966d-ec6f11cca01f" providerId="ADAL" clId="{D5A5137F-F7B9-41CF-AF59-355F1F2EC372}" dt="2023-05-08T11:43:39.253" v="1739" actId="20577"/>
      <pc:docMkLst>
        <pc:docMk/>
      </pc:docMkLst>
      <pc:sldChg chg="addSp delSp modSp mod">
        <pc:chgData name="Tomislav Rožić" userId="5bc93263-47e7-482a-966d-ec6f11cca01f" providerId="ADAL" clId="{D5A5137F-F7B9-41CF-AF59-355F1F2EC372}" dt="2023-05-04T11:00:52.045" v="903" actId="1037"/>
        <pc:sldMkLst>
          <pc:docMk/>
          <pc:sldMk cId="1336719298" sldId="270"/>
        </pc:sldMkLst>
        <pc:spChg chg="add del mod">
          <ac:chgData name="Tomislav Rožić" userId="5bc93263-47e7-482a-966d-ec6f11cca01f" providerId="ADAL" clId="{D5A5137F-F7B9-41CF-AF59-355F1F2EC372}" dt="2023-05-04T10:44:49.825" v="12" actId="20577"/>
          <ac:spMkLst>
            <pc:docMk/>
            <pc:sldMk cId="1336719298" sldId="270"/>
            <ac:spMk id="5" creationId="{DAD7F2EE-E90E-BFC5-587E-2341B0D1A383}"/>
          </ac:spMkLst>
        </pc:spChg>
        <pc:spChg chg="mod">
          <ac:chgData name="Tomislav Rožić" userId="5bc93263-47e7-482a-966d-ec6f11cca01f" providerId="ADAL" clId="{D5A5137F-F7B9-41CF-AF59-355F1F2EC372}" dt="2023-05-04T11:00:52.045" v="903" actId="1037"/>
          <ac:spMkLst>
            <pc:docMk/>
            <pc:sldMk cId="1336719298" sldId="270"/>
            <ac:spMk id="6" creationId="{20EF9DD8-3DA9-C3BD-BE83-46F6D995CD9B}"/>
          </ac:spMkLst>
        </pc:spChg>
      </pc:sldChg>
      <pc:sldChg chg="modSp mod">
        <pc:chgData name="Tomislav Rožić" userId="5bc93263-47e7-482a-966d-ec6f11cca01f" providerId="ADAL" clId="{D5A5137F-F7B9-41CF-AF59-355F1F2EC372}" dt="2023-05-04T10:54:05.705" v="168" actId="20577"/>
        <pc:sldMkLst>
          <pc:docMk/>
          <pc:sldMk cId="994329986" sldId="271"/>
        </pc:sldMkLst>
        <pc:spChg chg="mod">
          <ac:chgData name="Tomislav Rožić" userId="5bc93263-47e7-482a-966d-ec6f11cca01f" providerId="ADAL" clId="{D5A5137F-F7B9-41CF-AF59-355F1F2EC372}" dt="2023-05-04T10:53:14.330" v="131" actId="20577"/>
          <ac:spMkLst>
            <pc:docMk/>
            <pc:sldMk cId="994329986" sldId="271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4:05.705" v="168" actId="20577"/>
          <ac:spMkLst>
            <pc:docMk/>
            <pc:sldMk cId="994329986" sldId="271"/>
            <ac:spMk id="3" creationId="{6D5C1847-2DA4-1BE4-6413-20C627979D83}"/>
          </ac:spMkLst>
        </pc:spChg>
      </pc:sldChg>
      <pc:sldChg chg="del">
        <pc:chgData name="Tomislav Rožić" userId="5bc93263-47e7-482a-966d-ec6f11cca01f" providerId="ADAL" clId="{D5A5137F-F7B9-41CF-AF59-355F1F2EC372}" dt="2023-05-04T10:50:25.119" v="68" actId="2696"/>
        <pc:sldMkLst>
          <pc:docMk/>
          <pc:sldMk cId="4125686054" sldId="272"/>
        </pc:sldMkLst>
      </pc:sldChg>
      <pc:sldChg chg="del">
        <pc:chgData name="Tomislav Rožić" userId="5bc93263-47e7-482a-966d-ec6f11cca01f" providerId="ADAL" clId="{D5A5137F-F7B9-41CF-AF59-355F1F2EC372}" dt="2023-05-04T10:56:32.189" v="343" actId="2696"/>
        <pc:sldMkLst>
          <pc:docMk/>
          <pc:sldMk cId="1981261755" sldId="274"/>
        </pc:sldMkLst>
      </pc:sldChg>
      <pc:sldChg chg="modSp mod">
        <pc:chgData name="Tomislav Rožić" userId="5bc93263-47e7-482a-966d-ec6f11cca01f" providerId="ADAL" clId="{D5A5137F-F7B9-41CF-AF59-355F1F2EC372}" dt="2023-05-04T10:59:59.523" v="741" actId="20577"/>
        <pc:sldMkLst>
          <pc:docMk/>
          <pc:sldMk cId="2492146867" sldId="275"/>
        </pc:sldMkLst>
        <pc:spChg chg="mod">
          <ac:chgData name="Tomislav Rožić" userId="5bc93263-47e7-482a-966d-ec6f11cca01f" providerId="ADAL" clId="{D5A5137F-F7B9-41CF-AF59-355F1F2EC372}" dt="2023-05-04T10:59:59.523" v="741" actId="20577"/>
          <ac:spMkLst>
            <pc:docMk/>
            <pc:sldMk cId="2492146867" sldId="275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9:21.737" v="667" actId="20577"/>
          <ac:spMkLst>
            <pc:docMk/>
            <pc:sldMk cId="2492146867" sldId="275"/>
            <ac:spMk id="3" creationId="{6D5C1847-2DA4-1BE4-6413-20C627979D83}"/>
          </ac:spMkLst>
        </pc:spChg>
      </pc:sldChg>
      <pc:sldChg chg="modSp mod">
        <pc:chgData name="Tomislav Rožić" userId="5bc93263-47e7-482a-966d-ec6f11cca01f" providerId="ADAL" clId="{D5A5137F-F7B9-41CF-AF59-355F1F2EC372}" dt="2023-05-04T10:50:05.091" v="67" actId="20577"/>
        <pc:sldMkLst>
          <pc:docMk/>
          <pc:sldMk cId="957380916" sldId="278"/>
        </pc:sldMkLst>
        <pc:spChg chg="mod">
          <ac:chgData name="Tomislav Rožić" userId="5bc93263-47e7-482a-966d-ec6f11cca01f" providerId="ADAL" clId="{D5A5137F-F7B9-41CF-AF59-355F1F2EC372}" dt="2023-05-04T10:50:05.091" v="67" actId="20577"/>
          <ac:spMkLst>
            <pc:docMk/>
            <pc:sldMk cId="957380916" sldId="278"/>
            <ac:spMk id="2" creationId="{190B5319-7C98-27D5-0834-87802447EFB3}"/>
          </ac:spMkLst>
        </pc:spChg>
      </pc:sldChg>
      <pc:sldChg chg="del">
        <pc:chgData name="Tomislav Rožić" userId="5bc93263-47e7-482a-966d-ec6f11cca01f" providerId="ADAL" clId="{D5A5137F-F7B9-41CF-AF59-355F1F2EC372}" dt="2023-05-04T10:51:00.077" v="69" actId="2696"/>
        <pc:sldMkLst>
          <pc:docMk/>
          <pc:sldMk cId="437927955" sldId="288"/>
        </pc:sldMkLst>
      </pc:sldChg>
      <pc:sldChg chg="modSp mod">
        <pc:chgData name="Tomislav Rožić" userId="5bc93263-47e7-482a-966d-ec6f11cca01f" providerId="ADAL" clId="{D5A5137F-F7B9-41CF-AF59-355F1F2EC372}" dt="2023-05-04T10:49:34.530" v="64" actId="6549"/>
        <pc:sldMkLst>
          <pc:docMk/>
          <pc:sldMk cId="1235824054" sldId="289"/>
        </pc:sldMkLst>
        <pc:spChg chg="mod">
          <ac:chgData name="Tomislav Rožić" userId="5bc93263-47e7-482a-966d-ec6f11cca01f" providerId="ADAL" clId="{D5A5137F-F7B9-41CF-AF59-355F1F2EC372}" dt="2023-05-04T10:49:34.530" v="64" actId="6549"/>
          <ac:spMkLst>
            <pc:docMk/>
            <pc:sldMk cId="1235824054" sldId="289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45:03.245" v="26" actId="20577"/>
          <ac:spMkLst>
            <pc:docMk/>
            <pc:sldMk cId="1235824054" sldId="289"/>
            <ac:spMk id="3" creationId="{6D5C1847-2DA4-1BE4-6413-20C627979D83}"/>
          </ac:spMkLst>
        </pc:spChg>
      </pc:sldChg>
      <pc:sldChg chg="modSp add mod">
        <pc:chgData name="Tomislav Rožić" userId="5bc93263-47e7-482a-966d-ec6f11cca01f" providerId="ADAL" clId="{D5A5137F-F7B9-41CF-AF59-355F1F2EC372}" dt="2023-05-08T11:39:10.628" v="1606" actId="2710"/>
        <pc:sldMkLst>
          <pc:docMk/>
          <pc:sldMk cId="1083081189" sldId="290"/>
        </pc:sldMkLst>
        <pc:spChg chg="mod">
          <ac:chgData name="Tomislav Rožić" userId="5bc93263-47e7-482a-966d-ec6f11cca01f" providerId="ADAL" clId="{D5A5137F-F7B9-41CF-AF59-355F1F2EC372}" dt="2023-05-08T11:39:10.628" v="1606" actId="2710"/>
          <ac:spMkLst>
            <pc:docMk/>
            <pc:sldMk cId="1083081189" sldId="290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8T09:21:18.633" v="946" actId="20577"/>
          <ac:spMkLst>
            <pc:docMk/>
            <pc:sldMk cId="1083081189" sldId="290"/>
            <ac:spMk id="3" creationId="{6D5C1847-2DA4-1BE4-6413-20C627979D83}"/>
          </ac:spMkLst>
        </pc:spChg>
      </pc:sldChg>
      <pc:sldChg chg="addSp delSp modSp add mod">
        <pc:chgData name="Tomislav Rožić" userId="5bc93263-47e7-482a-966d-ec6f11cca01f" providerId="ADAL" clId="{D5A5137F-F7B9-41CF-AF59-355F1F2EC372}" dt="2023-05-08T11:43:30.254" v="1738" actId="14100"/>
        <pc:sldMkLst>
          <pc:docMk/>
          <pc:sldMk cId="2757786922" sldId="291"/>
        </pc:sldMkLst>
        <pc:spChg chg="del">
          <ac:chgData name="Tomislav Rožić" userId="5bc93263-47e7-482a-966d-ec6f11cca01f" providerId="ADAL" clId="{D5A5137F-F7B9-41CF-AF59-355F1F2EC372}" dt="2023-05-08T09:35:14.909" v="1594" actId="478"/>
          <ac:spMkLst>
            <pc:docMk/>
            <pc:sldMk cId="2757786922" sldId="291"/>
            <ac:spMk id="2" creationId="{190B5319-7C98-27D5-0834-87802447EFB3}"/>
          </ac:spMkLst>
        </pc:spChg>
        <pc:spChg chg="add mod">
          <ac:chgData name="Tomislav Rožić" userId="5bc93263-47e7-482a-966d-ec6f11cca01f" providerId="ADAL" clId="{D5A5137F-F7B9-41CF-AF59-355F1F2EC372}" dt="2023-05-08T11:43:30.254" v="1738" actId="14100"/>
          <ac:spMkLst>
            <pc:docMk/>
            <pc:sldMk cId="2757786922" sldId="291"/>
            <ac:spMk id="2" creationId="{4CC7150C-F341-C37F-07CB-DBB0994176F2}"/>
          </ac:spMkLst>
        </pc:spChg>
        <pc:spChg chg="del">
          <ac:chgData name="Tomislav Rožić" userId="5bc93263-47e7-482a-966d-ec6f11cca01f" providerId="ADAL" clId="{D5A5137F-F7B9-41CF-AF59-355F1F2EC372}" dt="2023-05-08T09:35:16.546" v="1595" actId="478"/>
          <ac:spMkLst>
            <pc:docMk/>
            <pc:sldMk cId="2757786922" sldId="291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09:35:17.803" v="1596" actId="478"/>
          <ac:spMkLst>
            <pc:docMk/>
            <pc:sldMk cId="2757786922" sldId="291"/>
            <ac:spMk id="6" creationId="{B1E2F246-468A-A62B-1BB0-F223F59BE0FA}"/>
          </ac:spMkLst>
        </pc:spChg>
        <pc:spChg chg="add del mod">
          <ac:chgData name="Tomislav Rožić" userId="5bc93263-47e7-482a-966d-ec6f11cca01f" providerId="ADAL" clId="{D5A5137F-F7B9-41CF-AF59-355F1F2EC372}" dt="2023-05-08T09:35:20.419" v="1597" actId="478"/>
          <ac:spMkLst>
            <pc:docMk/>
            <pc:sldMk cId="2757786922" sldId="291"/>
            <ac:spMk id="8" creationId="{6DA368B1-922D-3531-D883-5B31703E8881}"/>
          </ac:spMkLst>
        </pc:spChg>
        <pc:graphicFrameChg chg="add mod">
          <ac:chgData name="Tomislav Rožić" userId="5bc93263-47e7-482a-966d-ec6f11cca01f" providerId="ADAL" clId="{D5A5137F-F7B9-41CF-AF59-355F1F2EC372}" dt="2023-05-08T11:43:26.516" v="1735" actId="1038"/>
          <ac:graphicFrameMkLst>
            <pc:docMk/>
            <pc:sldMk cId="2757786922" sldId="291"/>
            <ac:graphicFrameMk id="9" creationId="{715A38D7-BECD-2800-E0F8-76DCFFAA401B}"/>
          </ac:graphicFrameMkLst>
        </pc:graphicFrameChg>
        <pc:picChg chg="del">
          <ac:chgData name="Tomislav Rožić" userId="5bc93263-47e7-482a-966d-ec6f11cca01f" providerId="ADAL" clId="{D5A5137F-F7B9-41CF-AF59-355F1F2EC372}" dt="2023-05-08T11:37:53.281" v="1602" actId="478"/>
          <ac:picMkLst>
            <pc:docMk/>
            <pc:sldMk cId="2757786922" sldId="291"/>
            <ac:picMk id="10" creationId="{946E09C4-645E-3FDF-87DB-41A711999A4C}"/>
          </ac:picMkLst>
        </pc:picChg>
        <pc:picChg chg="del">
          <ac:chgData name="Tomislav Rožić" userId="5bc93263-47e7-482a-966d-ec6f11cca01f" providerId="ADAL" clId="{D5A5137F-F7B9-41CF-AF59-355F1F2EC372}" dt="2023-05-08T11:37:51.983" v="1600" actId="478"/>
          <ac:picMkLst>
            <pc:docMk/>
            <pc:sldMk cId="2757786922" sldId="291"/>
            <ac:picMk id="11" creationId="{B3AF7460-EEFC-BF9D-8D0A-3434ACCE7516}"/>
          </ac:picMkLst>
        </pc:picChg>
        <pc:picChg chg="del">
          <ac:chgData name="Tomislav Rožić" userId="5bc93263-47e7-482a-966d-ec6f11cca01f" providerId="ADAL" clId="{D5A5137F-F7B9-41CF-AF59-355F1F2EC372}" dt="2023-05-08T11:37:52.638" v="1601" actId="478"/>
          <ac:picMkLst>
            <pc:docMk/>
            <pc:sldMk cId="2757786922" sldId="291"/>
            <ac:picMk id="12" creationId="{84AAE469-7B21-EBAF-DDB6-AAC363208C71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3" creationId="{0E63A10D-0B2F-3852-4991-9B8259420C6C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4" creationId="{DD96FAE6-4163-21E9-A739-21818077850B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5" creationId="{231DC705-8C92-24D1-E9ED-54A1BDB5C3C6}"/>
          </ac:picMkLst>
        </pc:picChg>
      </pc:sldChg>
      <pc:sldChg chg="addSp delSp modSp add mod">
        <pc:chgData name="Tomislav Rožić" userId="5bc93263-47e7-482a-966d-ec6f11cca01f" providerId="ADAL" clId="{D5A5137F-F7B9-41CF-AF59-355F1F2EC372}" dt="2023-05-08T11:43:39.253" v="1739" actId="20577"/>
        <pc:sldMkLst>
          <pc:docMk/>
          <pc:sldMk cId="3218875840" sldId="292"/>
        </pc:sldMkLst>
        <pc:spChg chg="del">
          <ac:chgData name="Tomislav Rožić" userId="5bc93263-47e7-482a-966d-ec6f11cca01f" providerId="ADAL" clId="{D5A5137F-F7B9-41CF-AF59-355F1F2EC372}" dt="2023-05-08T11:41:53.451" v="1614" actId="478"/>
          <ac:spMkLst>
            <pc:docMk/>
            <pc:sldMk cId="3218875840" sldId="292"/>
            <ac:spMk id="2" creationId="{190B5319-7C98-27D5-0834-87802447EFB3}"/>
          </ac:spMkLst>
        </pc:spChg>
        <pc:spChg chg="del">
          <ac:chgData name="Tomislav Rožić" userId="5bc93263-47e7-482a-966d-ec6f11cca01f" providerId="ADAL" clId="{D5A5137F-F7B9-41CF-AF59-355F1F2EC372}" dt="2023-05-08T11:41:55.694" v="1615" actId="478"/>
          <ac:spMkLst>
            <pc:docMk/>
            <pc:sldMk cId="3218875840" sldId="292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11:41:56.574" v="1616"/>
          <ac:spMkLst>
            <pc:docMk/>
            <pc:sldMk cId="3218875840" sldId="292"/>
            <ac:spMk id="6" creationId="{8CAFB4BB-DEAF-C26A-9FC9-A819B43B8FF5}"/>
          </ac:spMkLst>
        </pc:spChg>
        <pc:spChg chg="add del mod">
          <ac:chgData name="Tomislav Rožić" userId="5bc93263-47e7-482a-966d-ec6f11cca01f" providerId="ADAL" clId="{D5A5137F-F7B9-41CF-AF59-355F1F2EC372}" dt="2023-05-08T11:42:05.084" v="1620" actId="478"/>
          <ac:spMkLst>
            <pc:docMk/>
            <pc:sldMk cId="3218875840" sldId="292"/>
            <ac:spMk id="8" creationId="{60C8726D-94CF-3BFB-C5DE-C4AADD62850C}"/>
          </ac:spMkLst>
        </pc:spChg>
        <pc:spChg chg="add mod">
          <ac:chgData name="Tomislav Rožić" userId="5bc93263-47e7-482a-966d-ec6f11cca01f" providerId="ADAL" clId="{D5A5137F-F7B9-41CF-AF59-355F1F2EC372}" dt="2023-05-08T11:43:39.253" v="1739" actId="20577"/>
          <ac:spMkLst>
            <pc:docMk/>
            <pc:sldMk cId="3218875840" sldId="292"/>
            <ac:spMk id="14" creationId="{C9F2110B-B64A-A047-8DB2-56B823989B37}"/>
          </ac:spMkLst>
        </pc:spChg>
        <pc:picChg chg="add mod">
          <ac:chgData name="Tomislav Rožić" userId="5bc93263-47e7-482a-966d-ec6f11cca01f" providerId="ADAL" clId="{D5A5137F-F7B9-41CF-AF59-355F1F2EC372}" dt="2023-05-08T11:42:15.851" v="1639" actId="1036"/>
          <ac:picMkLst>
            <pc:docMk/>
            <pc:sldMk cId="3218875840" sldId="292"/>
            <ac:picMk id="13" creationId="{9E340752-0CFF-49A0-FD6E-5118AED1DAF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25.5.2023.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567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23" Type="http://schemas.openxmlformats.org/officeDocument/2006/relationships/image" Target="../media/image8.png"/><Relationship Id="rId10" Type="http://schemas.openxmlformats.org/officeDocument/2006/relationships/theme" Target="../theme/theme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 se prijavi na 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Gumb s poveznicom Upisnica pojavljuje se na kartici “Moji rezultati” nakon objave konačnih ljestvica poretka - </a:t>
            </a: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to je jedini ispravni obrazac upisnice.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Roditelj/skrbnik i kandidati preuzimaju upisnicu, ispisuju je i potpisuju.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Potpisanu upisnicu učitavaju nazad na sustav na istoj kartici.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Nakon što je upisnica učitana, ako je sve u redu, srednja škola će je verificirati do datuma propisanog Odlukom.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5667178" imgH="8019733" progId="Acrobat.Document.DC">
                  <p:embed/>
                </p:oleObj>
              </mc:Choice>
              <mc:Fallback>
                <p:oleObj name="Acrobat Document" r:id="rId4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33106"/>
            <a:ext cx="8232481" cy="216457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Objasniti elemente i kriterije vrednovanja pri upisu u srednje škole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Pokazati sve prateće materijale pri upisima za kandidate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Odgovaranje na pitanja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9816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Ciljevi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3582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roditelji/skrbnici: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@skole.hr računa za kandidate</a:t>
            </a: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vjerodajnica e-Građana za roditelje/skrbnike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1420</Words>
  <Application>Microsoft Office PowerPoint</Application>
  <PresentationFormat>Široki zaslon</PresentationFormat>
  <Paragraphs>259</Paragraphs>
  <Slides>20</Slides>
  <Notes>20</Notes>
  <HiddenSlides>0</HiddenSlides>
  <MMClips>0</MMClips>
  <ScaleCrop>false</ScaleCrop>
  <HeadingPairs>
    <vt:vector size="8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8" baseType="lpstr">
      <vt:lpstr>Arial</vt:lpstr>
      <vt:lpstr>Calibri</vt:lpstr>
      <vt:lpstr>Open Sans</vt:lpstr>
      <vt:lpstr>Segoe UI</vt:lpstr>
      <vt:lpstr>Source Sans Pro</vt:lpstr>
      <vt:lpstr>Times New Roman</vt:lpstr>
      <vt:lpstr>1_Office Theme</vt:lpstr>
      <vt:lpstr>Acrobat Document</vt:lpstr>
      <vt:lpstr>PowerPoint prezentacija</vt:lpstr>
      <vt:lpstr>Ciljevi prezentacije</vt:lpstr>
      <vt:lpstr>Struktura prezentacije</vt:lpstr>
      <vt:lpstr>Upisi u srednju - poveznice</vt:lpstr>
      <vt:lpstr>PowerPoint prezentacija</vt:lpstr>
      <vt:lpstr>PowerPoint prezentacija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Postupak preuzimanja i prenošenja upisnice</vt:lpstr>
      <vt:lpstr>PowerPoint prezentacija</vt:lpstr>
      <vt:lpstr>PowerPoint prezentacija</vt:lpstr>
      <vt:lpstr>Najava webinara za roditelje i kandidate</vt:lpstr>
      <vt:lpstr>Pitanja i odgovori!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Windows korisnik</cp:lastModifiedBy>
  <cp:revision>17</cp:revision>
  <dcterms:created xsi:type="dcterms:W3CDTF">2023-04-03T10:48:35Z</dcterms:created>
  <dcterms:modified xsi:type="dcterms:W3CDTF">2023-05-25T17:38:49Z</dcterms:modified>
</cp:coreProperties>
</file>